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8" r:id="rId10"/>
    <p:sldId id="263" r:id="rId11"/>
    <p:sldId id="265" r:id="rId12"/>
    <p:sldId id="267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2276872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16.03.2014г</a:t>
            </a:r>
            <a:r>
              <a:rPr lang="ru-RU" dirty="0" smtClean="0">
                <a:solidFill>
                  <a:schemeClr val="bg1"/>
                </a:solidFill>
              </a:rPr>
              <a:t>.  </a:t>
            </a:r>
            <a:r>
              <a:rPr lang="ru-RU" dirty="0" err="1" smtClean="0">
                <a:solidFill>
                  <a:schemeClr val="bg1"/>
                </a:solidFill>
              </a:rPr>
              <a:t>Лазар</a:t>
            </a:r>
            <a:r>
              <a:rPr lang="ru-RU" dirty="0" smtClean="0">
                <a:solidFill>
                  <a:schemeClr val="bg1"/>
                </a:solidFill>
              </a:rPr>
              <a:t> Г.  </a:t>
            </a:r>
            <a:r>
              <a:rPr lang="ru-RU" dirty="0" smtClean="0">
                <a:solidFill>
                  <a:schemeClr val="bg1"/>
                </a:solidFill>
              </a:rPr>
              <a:t>(магистрант 2к. </a:t>
            </a:r>
            <a:r>
              <a:rPr lang="ru-RU" dirty="0" err="1" smtClean="0">
                <a:solidFill>
                  <a:schemeClr val="bg1"/>
                </a:solidFill>
              </a:rPr>
              <a:t>КазНУ</a:t>
            </a:r>
            <a:r>
              <a:rPr lang="ru-RU" dirty="0" smtClean="0">
                <a:solidFill>
                  <a:schemeClr val="bg1"/>
                </a:solidFill>
              </a:rPr>
              <a:t> имени </a:t>
            </a:r>
            <a:r>
              <a:rPr lang="ru-RU" dirty="0" err="1" smtClean="0">
                <a:solidFill>
                  <a:schemeClr val="bg1"/>
                </a:solidFill>
              </a:rPr>
              <a:t>Аль-Фараби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фак-т</a:t>
            </a:r>
            <a:r>
              <a:rPr lang="ru-RU" dirty="0" smtClean="0">
                <a:solidFill>
                  <a:schemeClr val="bg1"/>
                </a:solidFill>
              </a:rPr>
              <a:t> Международные отношения)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3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892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Неудачный </a:t>
            </a:r>
            <a:r>
              <a:rPr lang="ru-RU" sz="2000" dirty="0" smtClean="0">
                <a:solidFill>
                  <a:srgbClr val="FF0000"/>
                </a:solidFill>
              </a:rPr>
              <a:t>перекресток из за двух разных светофоров</a:t>
            </a:r>
            <a:r>
              <a:rPr lang="ru-RU" sz="2000" dirty="0" smtClean="0">
                <a:solidFill>
                  <a:srgbClr val="FF0000"/>
                </a:solidFill>
              </a:rPr>
              <a:t>(((</a:t>
            </a:r>
          </a:p>
          <a:p>
            <a:r>
              <a:rPr lang="ru-RU" sz="2000" dirty="0" err="1" smtClean="0">
                <a:solidFill>
                  <a:srgbClr val="FF0000"/>
                </a:solidFill>
              </a:rPr>
              <a:t>Лазар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Г.  (магистрант 2к. </a:t>
            </a:r>
            <a:r>
              <a:rPr lang="ru-RU" sz="2000" dirty="0" err="1" smtClean="0">
                <a:solidFill>
                  <a:srgbClr val="FF0000"/>
                </a:solidFill>
              </a:rPr>
              <a:t>КазНУ</a:t>
            </a:r>
            <a:r>
              <a:rPr lang="ru-RU" sz="2000" dirty="0" smtClean="0">
                <a:solidFill>
                  <a:srgbClr val="FF0000"/>
                </a:solidFill>
              </a:rPr>
              <a:t> имени </a:t>
            </a:r>
            <a:r>
              <a:rPr lang="ru-RU" sz="2000" dirty="0" err="1" smtClean="0">
                <a:solidFill>
                  <a:srgbClr val="FF0000"/>
                </a:solidFill>
              </a:rPr>
              <a:t>Аль-Фараби</a:t>
            </a:r>
            <a:r>
              <a:rPr lang="ru-RU" sz="2000" dirty="0" smtClean="0">
                <a:solidFill>
                  <a:srgbClr val="FF0000"/>
                </a:solidFill>
              </a:rPr>
              <a:t>, </a:t>
            </a:r>
            <a:r>
              <a:rPr lang="ru-RU" sz="2000" dirty="0" err="1" smtClean="0">
                <a:solidFill>
                  <a:srgbClr val="FF0000"/>
                </a:solidFill>
              </a:rPr>
              <a:t>фак-т</a:t>
            </a:r>
            <a:r>
              <a:rPr lang="ru-RU" sz="2000" dirty="0" smtClean="0">
                <a:solidFill>
                  <a:srgbClr val="FF0000"/>
                </a:solidFill>
              </a:rPr>
              <a:t>  Международные отношения)</a:t>
            </a: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36296" y="6165304"/>
            <a:ext cx="1363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20.01.2014</a:t>
            </a:r>
            <a:r>
              <a:rPr lang="ru-RU" dirty="0" smtClean="0">
                <a:solidFill>
                  <a:srgbClr val="FFFF00"/>
                </a:solidFill>
              </a:rPr>
              <a:t>г.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045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5013176"/>
            <a:ext cx="4002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</a:rPr>
              <a:t>Ул.Навои</a:t>
            </a:r>
            <a:r>
              <a:rPr lang="ru-RU" sz="2400" dirty="0" smtClean="0">
                <a:solidFill>
                  <a:srgbClr val="FFFF00"/>
                </a:solidFill>
              </a:rPr>
              <a:t> (</a:t>
            </a:r>
            <a:r>
              <a:rPr lang="ru-RU" sz="2400" dirty="0" err="1" smtClean="0">
                <a:solidFill>
                  <a:srgbClr val="FFFF00"/>
                </a:solidFill>
              </a:rPr>
              <a:t>уг.ул</a:t>
            </a:r>
            <a:r>
              <a:rPr lang="ru-RU" sz="2400" dirty="0" smtClean="0">
                <a:solidFill>
                  <a:srgbClr val="FFFF00"/>
                </a:solidFill>
              </a:rPr>
              <a:t>. </a:t>
            </a:r>
            <a:r>
              <a:rPr lang="ru-RU" sz="2400" dirty="0" err="1" smtClean="0">
                <a:solidFill>
                  <a:srgbClr val="FFFF00"/>
                </a:solidFill>
              </a:rPr>
              <a:t>Джандосова</a:t>
            </a:r>
            <a:r>
              <a:rPr lang="ru-RU" sz="2400" dirty="0" smtClean="0">
                <a:solidFill>
                  <a:srgbClr val="FFFF00"/>
                </a:solidFill>
              </a:rPr>
              <a:t>)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2280" y="5805264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17.03.2014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Лазар</a:t>
            </a:r>
            <a:r>
              <a:rPr lang="ru-RU" dirty="0" smtClean="0"/>
              <a:t> Г.  (магистрант 2к. </a:t>
            </a:r>
            <a:r>
              <a:rPr lang="ru-RU" dirty="0" err="1" smtClean="0"/>
              <a:t>КазНУ</a:t>
            </a:r>
            <a:r>
              <a:rPr lang="ru-RU" dirty="0" smtClean="0"/>
              <a:t> имени </a:t>
            </a:r>
            <a:r>
              <a:rPr lang="ru-RU" dirty="0" err="1" smtClean="0"/>
              <a:t>Аль-Фараби</a:t>
            </a:r>
            <a:r>
              <a:rPr lang="ru-RU" dirty="0" smtClean="0"/>
              <a:t>, </a:t>
            </a:r>
            <a:r>
              <a:rPr lang="ru-RU" dirty="0" err="1" smtClean="0"/>
              <a:t>фак-т</a:t>
            </a:r>
            <a:r>
              <a:rPr lang="ru-RU" dirty="0" smtClean="0"/>
              <a:t> Международные </a:t>
            </a:r>
            <a:r>
              <a:rPr lang="ru-RU" dirty="0" smtClean="0"/>
              <a:t>отношения)</a:t>
            </a:r>
          </a:p>
        </p:txBody>
      </p:sp>
    </p:spTree>
    <p:extLst>
      <p:ext uri="{BB962C8B-B14F-4D97-AF65-F5344CB8AC3E}">
        <p14:creationId xmlns:p14="http://schemas.microsoft.com/office/powerpoint/2010/main" xmlns="" val="3262826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5490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В </a:t>
            </a:r>
            <a:r>
              <a:rPr lang="ru-RU" sz="2000" dirty="0" smtClean="0">
                <a:solidFill>
                  <a:srgbClr val="FF0000"/>
                </a:solidFill>
              </a:rPr>
              <a:t>южном направлении по ул. </a:t>
            </a:r>
            <a:r>
              <a:rPr lang="ru-RU" sz="2000" dirty="0" smtClean="0">
                <a:solidFill>
                  <a:srgbClr val="FF0000"/>
                </a:solidFill>
              </a:rPr>
              <a:t>Навои. </a:t>
            </a:r>
            <a:r>
              <a:rPr lang="en-US" sz="2000" dirty="0" smtClean="0">
                <a:solidFill>
                  <a:srgbClr val="C00000"/>
                </a:solidFill>
              </a:rPr>
              <a:t>17.03.2014</a:t>
            </a:r>
            <a:r>
              <a:rPr lang="ru-RU" sz="2000" dirty="0" smtClean="0">
                <a:solidFill>
                  <a:srgbClr val="C00000"/>
                </a:solidFill>
              </a:rPr>
              <a:t>г.</a:t>
            </a:r>
            <a:endParaRPr lang="ru-RU" sz="2000" dirty="0" smtClean="0">
              <a:solidFill>
                <a:srgbClr val="C00000"/>
              </a:solidFill>
            </a:endParaRPr>
          </a:p>
          <a:p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90872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Лазар</a:t>
            </a:r>
            <a:r>
              <a:rPr lang="ru-RU" dirty="0" smtClean="0">
                <a:solidFill>
                  <a:srgbClr val="C00000"/>
                </a:solidFill>
              </a:rPr>
              <a:t> Г.  (магистрант 2к. </a:t>
            </a:r>
            <a:r>
              <a:rPr lang="ru-RU" dirty="0" err="1" smtClean="0">
                <a:solidFill>
                  <a:srgbClr val="C00000"/>
                </a:solidFill>
              </a:rPr>
              <a:t>КазНУ</a:t>
            </a:r>
            <a:r>
              <a:rPr lang="ru-RU" dirty="0" smtClean="0">
                <a:solidFill>
                  <a:srgbClr val="C00000"/>
                </a:solidFill>
              </a:rPr>
              <a:t> имени </a:t>
            </a:r>
            <a:r>
              <a:rPr lang="ru-RU" dirty="0" err="1" smtClean="0">
                <a:solidFill>
                  <a:srgbClr val="C00000"/>
                </a:solidFill>
              </a:rPr>
              <a:t>Аль-Фараби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фак-т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Международные </a:t>
            </a:r>
            <a:r>
              <a:rPr lang="ru-RU" dirty="0" smtClean="0">
                <a:solidFill>
                  <a:srgbClr val="C00000"/>
                </a:solidFill>
              </a:rPr>
              <a:t>отношения)</a:t>
            </a:r>
          </a:p>
        </p:txBody>
      </p:sp>
    </p:spTree>
    <p:extLst>
      <p:ext uri="{BB962C8B-B14F-4D97-AF65-F5344CB8AC3E}">
        <p14:creationId xmlns:p14="http://schemas.microsoft.com/office/powerpoint/2010/main" xmlns="" val="2972441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0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16.03.2014</a:t>
            </a:r>
            <a:r>
              <a:rPr lang="ru-RU" dirty="0" smtClean="0">
                <a:solidFill>
                  <a:srgbClr val="FFC000"/>
                </a:solidFill>
              </a:rPr>
              <a:t>г.</a:t>
            </a:r>
            <a:endParaRPr lang="ru-RU" dirty="0" smtClean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r>
              <a:rPr lang="ru-RU" dirty="0" smtClean="0">
                <a:solidFill>
                  <a:srgbClr val="FFC000"/>
                </a:solidFill>
              </a:rPr>
              <a:t>В </a:t>
            </a:r>
            <a:r>
              <a:rPr lang="ru-RU" dirty="0" smtClean="0">
                <a:solidFill>
                  <a:srgbClr val="FFC000"/>
                </a:solidFill>
              </a:rPr>
              <a:t>южном направлении по ул. </a:t>
            </a:r>
            <a:r>
              <a:rPr lang="ru-RU" dirty="0" smtClean="0">
                <a:solidFill>
                  <a:srgbClr val="FFC000"/>
                </a:solidFill>
              </a:rPr>
              <a:t>Навои.</a:t>
            </a:r>
            <a:endParaRPr lang="ru-RU" dirty="0" smtClean="0">
              <a:solidFill>
                <a:srgbClr val="FFC000"/>
              </a:solidFill>
            </a:endParaRPr>
          </a:p>
          <a:p>
            <a:endParaRPr lang="ru-RU" dirty="0" smtClean="0">
              <a:solidFill>
                <a:srgbClr val="FFC000"/>
              </a:solidFill>
            </a:endParaRPr>
          </a:p>
          <a:p>
            <a:r>
              <a:rPr lang="ru-RU" dirty="0" err="1" smtClean="0">
                <a:solidFill>
                  <a:srgbClr val="FFC000"/>
                </a:solidFill>
              </a:rPr>
              <a:t>Лазар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smtClean="0">
                <a:solidFill>
                  <a:srgbClr val="FFC000"/>
                </a:solidFill>
              </a:rPr>
              <a:t>Г.  (магистрант 2к. </a:t>
            </a:r>
            <a:r>
              <a:rPr lang="ru-RU" dirty="0" err="1" smtClean="0">
                <a:solidFill>
                  <a:srgbClr val="FFC000"/>
                </a:solidFill>
              </a:rPr>
              <a:t>КазНУ</a:t>
            </a:r>
            <a:r>
              <a:rPr lang="ru-RU" dirty="0" smtClean="0">
                <a:solidFill>
                  <a:srgbClr val="FFC000"/>
                </a:solidFill>
              </a:rPr>
              <a:t> имени </a:t>
            </a:r>
            <a:r>
              <a:rPr lang="ru-RU" dirty="0" err="1" smtClean="0">
                <a:solidFill>
                  <a:srgbClr val="FFC000"/>
                </a:solidFill>
              </a:rPr>
              <a:t>Аль-Фараби</a:t>
            </a:r>
            <a:r>
              <a:rPr lang="ru-RU" dirty="0" smtClean="0">
                <a:solidFill>
                  <a:srgbClr val="FFC000"/>
                </a:solidFill>
              </a:rPr>
              <a:t>, </a:t>
            </a:r>
            <a:r>
              <a:rPr lang="ru-RU" dirty="0" err="1" smtClean="0">
                <a:solidFill>
                  <a:srgbClr val="FFC000"/>
                </a:solidFill>
              </a:rPr>
              <a:t>фак-т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Международные </a:t>
            </a:r>
            <a:r>
              <a:rPr lang="ru-RU" dirty="0" smtClean="0">
                <a:solidFill>
                  <a:srgbClr val="FFC000"/>
                </a:solidFill>
              </a:rPr>
              <a:t>отношения).</a:t>
            </a:r>
            <a:endParaRPr lang="ru-RU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22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61" y="275155"/>
            <a:ext cx="9131839" cy="65527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5936" y="5733256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</a:t>
            </a:r>
            <a:r>
              <a:rPr lang="ru-RU" dirty="0" smtClean="0"/>
              <a:t>6.03.2014г. </a:t>
            </a:r>
            <a:r>
              <a:rPr lang="ru-RU" dirty="0" err="1" smtClean="0"/>
              <a:t>Лазар</a:t>
            </a:r>
            <a:r>
              <a:rPr lang="ru-RU" dirty="0" smtClean="0"/>
              <a:t> </a:t>
            </a:r>
            <a:r>
              <a:rPr lang="ru-RU" dirty="0" smtClean="0"/>
              <a:t>Г.  (магистрант 2к. </a:t>
            </a:r>
            <a:r>
              <a:rPr lang="ru-RU" dirty="0" err="1" smtClean="0"/>
              <a:t>КазНУ</a:t>
            </a:r>
            <a:r>
              <a:rPr lang="ru-RU" dirty="0" smtClean="0"/>
              <a:t> имени </a:t>
            </a:r>
            <a:r>
              <a:rPr lang="ru-RU" dirty="0" err="1" smtClean="0"/>
              <a:t>Аль-Фараби</a:t>
            </a:r>
            <a:r>
              <a:rPr lang="ru-RU" dirty="0" smtClean="0"/>
              <a:t>, </a:t>
            </a:r>
            <a:r>
              <a:rPr lang="ru-RU" dirty="0" err="1" smtClean="0"/>
              <a:t>фак-т</a:t>
            </a:r>
            <a:r>
              <a:rPr lang="ru-RU" dirty="0" smtClean="0"/>
              <a:t> Международные отношения)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отношения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045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861"/>
            <a:ext cx="9144000" cy="68708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9675" y="908720"/>
            <a:ext cx="3704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 err="1">
                <a:solidFill>
                  <a:srgbClr val="FFFF00"/>
                </a:solidFill>
              </a:rPr>
              <a:t>у</a:t>
            </a:r>
            <a:r>
              <a:rPr lang="ru-RU" sz="2000" i="1" dirty="0" err="1" smtClean="0">
                <a:solidFill>
                  <a:srgbClr val="FFFF00"/>
                </a:solidFill>
              </a:rPr>
              <a:t>л.Курмангазы</a:t>
            </a:r>
            <a:r>
              <a:rPr lang="ru-RU" sz="2000" i="1" dirty="0" smtClean="0">
                <a:solidFill>
                  <a:srgbClr val="FFFF00"/>
                </a:solidFill>
              </a:rPr>
              <a:t>, </a:t>
            </a:r>
            <a:r>
              <a:rPr lang="ru-RU" sz="2000" i="1" dirty="0" err="1" smtClean="0">
                <a:solidFill>
                  <a:srgbClr val="FFFF00"/>
                </a:solidFill>
              </a:rPr>
              <a:t>уг.ул</a:t>
            </a:r>
            <a:r>
              <a:rPr lang="ru-RU" sz="2000" i="1" dirty="0" smtClean="0">
                <a:solidFill>
                  <a:srgbClr val="FFFF00"/>
                </a:solidFill>
              </a:rPr>
              <a:t>. </a:t>
            </a:r>
            <a:r>
              <a:rPr lang="ru-RU" sz="2000" i="1" dirty="0" err="1" smtClean="0">
                <a:solidFill>
                  <a:srgbClr val="FFFF00"/>
                </a:solidFill>
              </a:rPr>
              <a:t>Муканова</a:t>
            </a:r>
            <a:endParaRPr lang="ru-RU" sz="2000" i="1" dirty="0" smtClean="0">
              <a:solidFill>
                <a:srgbClr val="FFFF00"/>
              </a:solidFill>
            </a:endParaRPr>
          </a:p>
          <a:p>
            <a:pPr algn="ctr"/>
            <a:r>
              <a:rPr lang="ru-RU" sz="2000" i="1" dirty="0" smtClean="0">
                <a:solidFill>
                  <a:srgbClr val="FFFF00"/>
                </a:solidFill>
              </a:rPr>
              <a:t>Западное направление</a:t>
            </a:r>
            <a:endParaRPr lang="ru-RU" sz="2000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566124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16.03.2014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Лазар</a:t>
            </a:r>
            <a:r>
              <a:rPr lang="ru-RU" dirty="0" smtClean="0">
                <a:solidFill>
                  <a:srgbClr val="FFFF00"/>
                </a:solidFill>
              </a:rPr>
              <a:t> Г.  (магистрант 2к. </a:t>
            </a:r>
            <a:r>
              <a:rPr lang="ru-RU" dirty="0" err="1" smtClean="0">
                <a:solidFill>
                  <a:srgbClr val="FFFF00"/>
                </a:solidFill>
              </a:rPr>
              <a:t>КазНУ</a:t>
            </a:r>
            <a:r>
              <a:rPr lang="ru-RU" dirty="0" smtClean="0">
                <a:solidFill>
                  <a:srgbClr val="FFFF00"/>
                </a:solidFill>
              </a:rPr>
              <a:t> имени </a:t>
            </a:r>
            <a:r>
              <a:rPr lang="ru-RU" dirty="0" err="1" smtClean="0">
                <a:solidFill>
                  <a:srgbClr val="FFFF00"/>
                </a:solidFill>
              </a:rPr>
              <a:t>Аль-Фараби</a:t>
            </a:r>
            <a:r>
              <a:rPr lang="ru-RU" dirty="0" smtClean="0">
                <a:solidFill>
                  <a:srgbClr val="FFFF00"/>
                </a:solidFill>
              </a:rPr>
              <a:t>, </a:t>
            </a:r>
            <a:r>
              <a:rPr lang="ru-RU" dirty="0" err="1" smtClean="0">
                <a:solidFill>
                  <a:srgbClr val="FFFF00"/>
                </a:solidFill>
              </a:rPr>
              <a:t>фак-т</a:t>
            </a:r>
            <a:r>
              <a:rPr lang="ru-RU" dirty="0" smtClean="0">
                <a:solidFill>
                  <a:srgbClr val="FFFF00"/>
                </a:solidFill>
              </a:rPr>
              <a:t> Международные отношения)</a:t>
            </a:r>
            <a:endParaRPr lang="ru-RU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8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5229200"/>
            <a:ext cx="5610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Нарушение ПДД данной автомобили из за дыр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ул.Курмангазы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уг.ул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Муканова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2280" y="609329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16.03.2014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276872"/>
            <a:ext cx="8927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Лазар</a:t>
            </a:r>
            <a:r>
              <a:rPr lang="ru-RU" dirty="0" smtClean="0">
                <a:solidFill>
                  <a:schemeClr val="bg1"/>
                </a:solidFill>
              </a:rPr>
              <a:t> Г.  (магистрант 2к. </a:t>
            </a:r>
            <a:r>
              <a:rPr lang="ru-RU" dirty="0" err="1" smtClean="0">
                <a:solidFill>
                  <a:schemeClr val="bg1"/>
                </a:solidFill>
              </a:rPr>
              <a:t>КазНУ</a:t>
            </a:r>
            <a:r>
              <a:rPr lang="ru-RU" dirty="0" smtClean="0">
                <a:solidFill>
                  <a:schemeClr val="bg1"/>
                </a:solidFill>
              </a:rPr>
              <a:t> имени </a:t>
            </a:r>
            <a:r>
              <a:rPr lang="ru-RU" dirty="0" err="1" smtClean="0">
                <a:solidFill>
                  <a:schemeClr val="bg1"/>
                </a:solidFill>
              </a:rPr>
              <a:t>Аль-Фараби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фак-т</a:t>
            </a:r>
            <a:r>
              <a:rPr lang="ru-RU" dirty="0" smtClean="0">
                <a:solidFill>
                  <a:schemeClr val="bg1"/>
                </a:solidFill>
              </a:rPr>
              <a:t> Международные отношения)</a:t>
            </a:r>
          </a:p>
        </p:txBody>
      </p:sp>
    </p:spTree>
    <p:extLst>
      <p:ext uri="{BB962C8B-B14F-4D97-AF65-F5344CB8AC3E}">
        <p14:creationId xmlns:p14="http://schemas.microsoft.com/office/powerpoint/2010/main" xmlns="" val="4155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1"/>
            <a:ext cx="4571999" cy="3428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429000"/>
            <a:ext cx="4571999" cy="34289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32040" y="648866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14.03.2014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69269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Лазар</a:t>
            </a:r>
            <a:r>
              <a:rPr lang="ru-RU" dirty="0" smtClean="0">
                <a:solidFill>
                  <a:schemeClr val="bg1"/>
                </a:solidFill>
              </a:rPr>
              <a:t> Г.  (магистрант 2к. </a:t>
            </a:r>
            <a:r>
              <a:rPr lang="ru-RU" dirty="0" err="1" smtClean="0">
                <a:solidFill>
                  <a:schemeClr val="bg1"/>
                </a:solidFill>
              </a:rPr>
              <a:t>КазНУ</a:t>
            </a:r>
            <a:r>
              <a:rPr lang="ru-RU" dirty="0" smtClean="0">
                <a:solidFill>
                  <a:schemeClr val="bg1"/>
                </a:solidFill>
              </a:rPr>
              <a:t> имени </a:t>
            </a:r>
            <a:r>
              <a:rPr lang="ru-RU" dirty="0" err="1" smtClean="0">
                <a:solidFill>
                  <a:schemeClr val="bg1"/>
                </a:solidFill>
              </a:rPr>
              <a:t>Аль-Фараби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фак-т</a:t>
            </a:r>
            <a:r>
              <a:rPr lang="ru-RU" dirty="0" smtClean="0">
                <a:solidFill>
                  <a:schemeClr val="bg1"/>
                </a:solidFill>
              </a:rPr>
              <a:t> Международные отношения)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50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4582308" cy="34290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429002"/>
            <a:ext cx="457200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3"/>
            <a:ext cx="45720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846" y="0"/>
            <a:ext cx="87551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ДТП на ул. </a:t>
            </a:r>
            <a:r>
              <a:rPr lang="ru-RU" b="1" dirty="0" err="1" smtClean="0">
                <a:solidFill>
                  <a:srgbClr val="FFFF00"/>
                </a:solidFill>
              </a:rPr>
              <a:t>Манаса</a:t>
            </a:r>
            <a:r>
              <a:rPr lang="ru-RU" b="1" dirty="0" smtClean="0">
                <a:solidFill>
                  <a:srgbClr val="FFFF00"/>
                </a:solidFill>
              </a:rPr>
              <a:t> (</a:t>
            </a:r>
            <a:r>
              <a:rPr lang="ru-RU" b="1" dirty="0" err="1" smtClean="0">
                <a:solidFill>
                  <a:srgbClr val="FFFF00"/>
                </a:solidFill>
              </a:rPr>
              <a:t>уг.ул</a:t>
            </a:r>
            <a:r>
              <a:rPr lang="ru-RU" b="1" dirty="0" smtClean="0">
                <a:solidFill>
                  <a:srgbClr val="FFFF00"/>
                </a:solidFill>
              </a:rPr>
              <a:t>. </a:t>
            </a:r>
            <a:r>
              <a:rPr lang="ru-RU" b="1" dirty="0" err="1" smtClean="0">
                <a:solidFill>
                  <a:srgbClr val="FFFF00"/>
                </a:solidFill>
              </a:rPr>
              <a:t>Джандосова</a:t>
            </a:r>
            <a:r>
              <a:rPr lang="ru-RU" b="1" dirty="0" smtClean="0">
                <a:solidFill>
                  <a:srgbClr val="FFFF00"/>
                </a:solidFill>
              </a:rPr>
              <a:t>)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В основном, по статистике ГАИ, ДТП происходит по вине водителей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которые направлялись в южном направлении по ул. </a:t>
            </a:r>
            <a:r>
              <a:rPr lang="ru-RU" b="1" dirty="0" err="1" smtClean="0">
                <a:solidFill>
                  <a:srgbClr val="FFFF00"/>
                </a:solidFill>
              </a:rPr>
              <a:t>Манаса</a:t>
            </a:r>
            <a:r>
              <a:rPr lang="ru-RU" b="1" dirty="0" smtClean="0">
                <a:solidFill>
                  <a:srgbClr val="FFFF00"/>
                </a:solidFill>
              </a:rPr>
              <a:t>) 16.03.2014г.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Лазар</a:t>
            </a:r>
            <a:r>
              <a:rPr lang="ru-RU" dirty="0" smtClean="0">
                <a:solidFill>
                  <a:schemeClr val="bg1"/>
                </a:solidFill>
              </a:rPr>
              <a:t> Г.  (магистрант 2к. </a:t>
            </a:r>
            <a:r>
              <a:rPr lang="ru-RU" dirty="0" err="1" smtClean="0">
                <a:solidFill>
                  <a:schemeClr val="bg1"/>
                </a:solidFill>
              </a:rPr>
              <a:t>КазНУ</a:t>
            </a:r>
            <a:r>
              <a:rPr lang="ru-RU" dirty="0" smtClean="0">
                <a:solidFill>
                  <a:schemeClr val="bg1"/>
                </a:solidFill>
              </a:rPr>
              <a:t> имени </a:t>
            </a:r>
            <a:r>
              <a:rPr lang="ru-RU" dirty="0" err="1" smtClean="0">
                <a:solidFill>
                  <a:schemeClr val="bg1"/>
                </a:solidFill>
              </a:rPr>
              <a:t>Аль-Фараби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фак-т</a:t>
            </a:r>
            <a:r>
              <a:rPr lang="ru-RU" dirty="0" smtClean="0">
                <a:solidFill>
                  <a:schemeClr val="bg1"/>
                </a:solidFill>
              </a:rPr>
              <a:t> Международные отношения)</a:t>
            </a: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322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0"/>
            <a:ext cx="4574788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761" y="3429000"/>
            <a:ext cx="4596239" cy="34411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4547761" cy="3410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044" y="0"/>
            <a:ext cx="4596955" cy="34108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16.03.2014г. </a:t>
            </a:r>
            <a:r>
              <a:rPr lang="ru-RU" dirty="0" err="1" smtClean="0">
                <a:solidFill>
                  <a:schemeClr val="bg1"/>
                </a:solidFill>
              </a:rPr>
              <a:t>Лазар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Г.  (магистрант 2к. </a:t>
            </a:r>
            <a:r>
              <a:rPr lang="ru-RU" dirty="0" err="1" smtClean="0">
                <a:solidFill>
                  <a:schemeClr val="bg1"/>
                </a:solidFill>
              </a:rPr>
              <a:t>КазНУ</a:t>
            </a:r>
            <a:r>
              <a:rPr lang="ru-RU" dirty="0" smtClean="0">
                <a:solidFill>
                  <a:schemeClr val="bg1"/>
                </a:solidFill>
              </a:rPr>
              <a:t> имени </a:t>
            </a:r>
            <a:r>
              <a:rPr lang="ru-RU" dirty="0" err="1" smtClean="0">
                <a:solidFill>
                  <a:schemeClr val="bg1"/>
                </a:solidFill>
              </a:rPr>
              <a:t>Аль-Фараби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фак-т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Международные </a:t>
            </a:r>
            <a:r>
              <a:rPr lang="ru-RU" dirty="0" smtClean="0">
                <a:solidFill>
                  <a:schemeClr val="bg1"/>
                </a:solidFill>
              </a:rPr>
              <a:t>отношения)</a:t>
            </a:r>
          </a:p>
        </p:txBody>
      </p:sp>
    </p:spTree>
    <p:extLst>
      <p:ext uri="{BB962C8B-B14F-4D97-AF65-F5344CB8AC3E}">
        <p14:creationId xmlns:p14="http://schemas.microsoft.com/office/powerpoint/2010/main" xmlns="" val="3607904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8752" y="0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0"/>
            <a:ext cx="4565248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8184" y="5805264"/>
            <a:ext cx="20716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у</a:t>
            </a:r>
            <a:r>
              <a:rPr lang="ru-RU" sz="2800" dirty="0" smtClean="0">
                <a:solidFill>
                  <a:srgbClr val="FFFF00"/>
                </a:solidFill>
              </a:rPr>
              <a:t>л. </a:t>
            </a:r>
            <a:r>
              <a:rPr lang="ru-RU" sz="2800" dirty="0" err="1" smtClean="0">
                <a:solidFill>
                  <a:srgbClr val="FFFF00"/>
                </a:solidFill>
              </a:rPr>
              <a:t>Сатпаева</a:t>
            </a:r>
            <a:endParaRPr lang="ru-RU" sz="2800" dirty="0" smtClean="0">
              <a:solidFill>
                <a:srgbClr val="FFFF00"/>
              </a:solidFill>
            </a:endParaRPr>
          </a:p>
          <a:p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32240" y="6309320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14.03.2014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60648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Лазар</a:t>
            </a:r>
            <a:r>
              <a:rPr lang="ru-RU" dirty="0" smtClean="0">
                <a:solidFill>
                  <a:schemeClr val="bg1"/>
                </a:solidFill>
              </a:rPr>
              <a:t> Г.  (магистрант 2к. </a:t>
            </a:r>
            <a:r>
              <a:rPr lang="ru-RU" dirty="0" err="1" smtClean="0">
                <a:solidFill>
                  <a:schemeClr val="bg1"/>
                </a:solidFill>
              </a:rPr>
              <a:t>КазНУ</a:t>
            </a:r>
            <a:r>
              <a:rPr lang="ru-RU" dirty="0" smtClean="0">
                <a:solidFill>
                  <a:schemeClr val="bg1"/>
                </a:solidFill>
              </a:rPr>
              <a:t> имени </a:t>
            </a:r>
            <a:r>
              <a:rPr lang="ru-RU" dirty="0" err="1" smtClean="0">
                <a:solidFill>
                  <a:schemeClr val="bg1"/>
                </a:solidFill>
              </a:rPr>
              <a:t>Аль-Фараби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фак-т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Международные отношения)</a:t>
            </a:r>
          </a:p>
        </p:txBody>
      </p:sp>
    </p:spTree>
    <p:extLst>
      <p:ext uri="{BB962C8B-B14F-4D97-AF65-F5344CB8AC3E}">
        <p14:creationId xmlns:p14="http://schemas.microsoft.com/office/powerpoint/2010/main" xmlns="" val="129676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48264" y="6165304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14.03.2014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3265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Лазар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Г.  (магистрант 2к. </a:t>
            </a:r>
            <a:r>
              <a:rPr lang="ru-RU" dirty="0" err="1" smtClean="0">
                <a:solidFill>
                  <a:schemeClr val="bg1"/>
                </a:solidFill>
              </a:rPr>
              <a:t>КазНУ</a:t>
            </a:r>
            <a:r>
              <a:rPr lang="ru-RU" dirty="0" smtClean="0">
                <a:solidFill>
                  <a:schemeClr val="bg1"/>
                </a:solidFill>
              </a:rPr>
              <a:t> имени </a:t>
            </a:r>
            <a:r>
              <a:rPr lang="ru-RU" dirty="0" err="1" smtClean="0">
                <a:solidFill>
                  <a:schemeClr val="bg1"/>
                </a:solidFill>
              </a:rPr>
              <a:t>Аль-Фараби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фак-т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Международные отношения)</a:t>
            </a:r>
          </a:p>
        </p:txBody>
      </p:sp>
    </p:spTree>
    <p:extLst>
      <p:ext uri="{BB962C8B-B14F-4D97-AF65-F5344CB8AC3E}">
        <p14:creationId xmlns:p14="http://schemas.microsoft.com/office/powerpoint/2010/main" xmlns="" val="22784035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308</Words>
  <Application>Microsoft Office PowerPoint</Application>
  <PresentationFormat>Экран (4:3)</PresentationFormat>
  <Paragraphs>43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sinst</cp:lastModifiedBy>
  <cp:revision>21</cp:revision>
  <dcterms:created xsi:type="dcterms:W3CDTF">2014-03-19T18:30:37Z</dcterms:created>
  <dcterms:modified xsi:type="dcterms:W3CDTF">2014-04-24T06:23:14Z</dcterms:modified>
</cp:coreProperties>
</file>